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7.jpe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10171" y="1999819"/>
            <a:ext cx="6404704" cy="6480649"/>
          </a:xfrm>
          <a:custGeom>
            <a:avLst/>
            <a:gdLst/>
            <a:ahLst/>
            <a:cxnLst/>
            <a:rect r="r" b="b" t="t" l="l"/>
            <a:pathLst>
              <a:path h="6480649" w="6404704">
                <a:moveTo>
                  <a:pt x="0" y="0"/>
                </a:moveTo>
                <a:lnTo>
                  <a:pt x="6404704" y="0"/>
                </a:lnTo>
                <a:lnTo>
                  <a:pt x="6404704" y="6480649"/>
                </a:lnTo>
                <a:lnTo>
                  <a:pt x="0" y="648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346620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10"/>
              </a:lnSpc>
            </a:pPr>
            <a:r>
              <a:rPr lang="en-US" sz="7507" spc="-150">
                <a:solidFill>
                  <a:srgbClr val="191919"/>
                </a:solidFill>
                <a:latin typeface="Open Sauce Bold"/>
              </a:rPr>
              <a:t>Intrim project: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377" y="4866294"/>
            <a:ext cx="946779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-160">
                <a:solidFill>
                  <a:srgbClr val="191919"/>
                </a:solidFill>
                <a:latin typeface="Open Sauce Heavy"/>
              </a:rPr>
              <a:t>Grab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02231"/>
            <a:ext cx="10130934" cy="3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18" spc="193">
                <a:solidFill>
                  <a:srgbClr val="191919"/>
                </a:solidFill>
                <a:latin typeface="Open Sauce"/>
              </a:rPr>
              <a:t>Hassan Husain | Lee Hong Eng | Rosni | Sailaja Beegam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008" y="709089"/>
            <a:ext cx="15113983" cy="8868822"/>
          </a:xfrm>
          <a:custGeom>
            <a:avLst/>
            <a:gdLst/>
            <a:ahLst/>
            <a:cxnLst/>
            <a:rect r="r" b="b" t="t" l="l"/>
            <a:pathLst>
              <a:path h="8868822" w="15113983">
                <a:moveTo>
                  <a:pt x="0" y="0"/>
                </a:moveTo>
                <a:lnTo>
                  <a:pt x="15113984" y="0"/>
                </a:lnTo>
                <a:lnTo>
                  <a:pt x="15113984" y="8868822"/>
                </a:lnTo>
                <a:lnTo>
                  <a:pt x="0" y="886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64869" y="1098578"/>
            <a:ext cx="14600004" cy="8089844"/>
            <a:chOff x="0" y="0"/>
            <a:chExt cx="3845268" cy="21306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45268" cy="2130659"/>
            </a:xfrm>
            <a:custGeom>
              <a:avLst/>
              <a:gdLst/>
              <a:ahLst/>
              <a:cxnLst/>
              <a:rect r="r" b="b" t="t" l="l"/>
              <a:pathLst>
                <a:path h="2130659" w="3845268">
                  <a:moveTo>
                    <a:pt x="0" y="0"/>
                  </a:moveTo>
                  <a:lnTo>
                    <a:pt x="3845268" y="0"/>
                  </a:lnTo>
                  <a:lnTo>
                    <a:pt x="3845268" y="2130659"/>
                  </a:lnTo>
                  <a:lnTo>
                    <a:pt x="0" y="2130659"/>
                  </a:lnTo>
                  <a:close/>
                </a:path>
              </a:pathLst>
            </a:custGeom>
            <a:solidFill>
              <a:srgbClr val="123D33">
                <a:alpha val="9294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845268" cy="2149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17592" y="3676944"/>
            <a:ext cx="7694557" cy="20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r>
              <a:rPr lang="en-US" sz="11835">
                <a:solidFill>
                  <a:srgbClr val="FFFFFF"/>
                </a:solidFill>
                <a:latin typeface="Open Sauce Bold"/>
              </a:rPr>
              <a:t>Statistics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51078" y="395174"/>
            <a:ext cx="9936242" cy="97006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40437" y="2284531"/>
            <a:ext cx="580451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</a:rPr>
              <a:t>..................................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0437" y="3410627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</a:rPr>
              <a:t>-----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0437" y="3839522"/>
            <a:ext cx="6609283" cy="3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</a:rPr>
              <a:t>--------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0437" y="5086350"/>
            <a:ext cx="4493466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</a:rPr>
              <a:t>-----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437" y="5515245"/>
            <a:ext cx="6609283" cy="3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</a:rPr>
              <a:t>.......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0437" y="6872702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</a:rPr>
              <a:t>------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437" y="7301597"/>
            <a:ext cx="6609283" cy="3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5579" y="7087724"/>
            <a:ext cx="3086100" cy="1051732"/>
            <a:chOff x="0" y="0"/>
            <a:chExt cx="812800" cy="276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6999"/>
            </a:xfrm>
            <a:custGeom>
              <a:avLst/>
              <a:gdLst/>
              <a:ahLst/>
              <a:cxnLst/>
              <a:rect r="r" b="b" t="t" l="l"/>
              <a:pathLst>
                <a:path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83889" y="7087724"/>
            <a:ext cx="3086100" cy="1051732"/>
            <a:chOff x="0" y="0"/>
            <a:chExt cx="812800" cy="276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6999"/>
            </a:xfrm>
            <a:custGeom>
              <a:avLst/>
              <a:gdLst/>
              <a:ahLst/>
              <a:cxnLst/>
              <a:rect r="r" b="b" t="t" l="l"/>
              <a:pathLst>
                <a:path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79564" y="7087724"/>
            <a:ext cx="3086100" cy="1051732"/>
            <a:chOff x="0" y="0"/>
            <a:chExt cx="812800" cy="2769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6999"/>
            </a:xfrm>
            <a:custGeom>
              <a:avLst/>
              <a:gdLst/>
              <a:ahLst/>
              <a:cxnLst/>
              <a:rect r="r" b="b" t="t" l="l"/>
              <a:pathLst>
                <a:path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75239" y="7087724"/>
            <a:ext cx="3086100" cy="1051732"/>
            <a:chOff x="0" y="0"/>
            <a:chExt cx="812800" cy="2769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76999"/>
            </a:xfrm>
            <a:custGeom>
              <a:avLst/>
              <a:gdLst/>
              <a:ahLst/>
              <a:cxnLst/>
              <a:rect r="r" b="b" t="t" l="l"/>
              <a:pathLst>
                <a:path h="2769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31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80829" y="3230099"/>
            <a:ext cx="2895600" cy="3810000"/>
          </a:xfrm>
          <a:custGeom>
            <a:avLst/>
            <a:gdLst/>
            <a:ahLst/>
            <a:cxnLst/>
            <a:rect r="r" b="b" t="t" l="l"/>
            <a:pathLst>
              <a:path h="3810000" w="2895600">
                <a:moveTo>
                  <a:pt x="0" y="0"/>
                </a:moveTo>
                <a:lnTo>
                  <a:pt x="2895600" y="0"/>
                </a:lnTo>
                <a:lnTo>
                  <a:pt x="28956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6303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</a:rPr>
              <a:t>........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85579" y="1530513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</a:rPr>
              <a:t>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6134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spc="9">
                <a:solidFill>
                  <a:srgbClr val="FFFBFB"/>
                </a:solidFill>
                <a:latin typeface="Open Sauce"/>
              </a:rPr>
              <a:t>.......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57022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</a:rPr>
              <a:t>......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5269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</a:rPr>
              <a:t>.....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457447" y="3238500"/>
            <a:ext cx="2895600" cy="3810000"/>
          </a:xfrm>
          <a:custGeom>
            <a:avLst/>
            <a:gdLst/>
            <a:ahLst/>
            <a:cxnLst/>
            <a:rect r="r" b="b" t="t" l="l"/>
            <a:pathLst>
              <a:path h="3810000" w="2895600">
                <a:moveTo>
                  <a:pt x="0" y="0"/>
                </a:moveTo>
                <a:lnTo>
                  <a:pt x="2895600" y="0"/>
                </a:lnTo>
                <a:lnTo>
                  <a:pt x="28956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57022" y="3238500"/>
            <a:ext cx="2895600" cy="3810000"/>
          </a:xfrm>
          <a:custGeom>
            <a:avLst/>
            <a:gdLst/>
            <a:ahLst/>
            <a:cxnLst/>
            <a:rect r="r" b="b" t="t" l="l"/>
            <a:pathLst>
              <a:path h="3810000" w="2895600">
                <a:moveTo>
                  <a:pt x="0" y="0"/>
                </a:moveTo>
                <a:lnTo>
                  <a:pt x="2895600" y="0"/>
                </a:lnTo>
                <a:lnTo>
                  <a:pt x="28956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83889" y="3277724"/>
            <a:ext cx="2895600" cy="3810000"/>
          </a:xfrm>
          <a:custGeom>
            <a:avLst/>
            <a:gdLst/>
            <a:ahLst/>
            <a:cxnLst/>
            <a:rect r="r" b="b" t="t" l="l"/>
            <a:pathLst>
              <a:path h="3810000" w="2895600">
                <a:moveTo>
                  <a:pt x="0" y="0"/>
                </a:moveTo>
                <a:lnTo>
                  <a:pt x="2895600" y="0"/>
                </a:lnTo>
                <a:lnTo>
                  <a:pt x="28956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97008"/>
            <a:ext cx="16459002" cy="9188211"/>
            <a:chOff x="0" y="0"/>
            <a:chExt cx="5155749" cy="2878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5749" cy="2878189"/>
            </a:xfrm>
            <a:custGeom>
              <a:avLst/>
              <a:gdLst/>
              <a:ahLst/>
              <a:cxnLst/>
              <a:rect r="r" b="b" t="t" l="l"/>
              <a:pathLst>
                <a:path h="2878189" w="5155749">
                  <a:moveTo>
                    <a:pt x="21167" y="0"/>
                  </a:moveTo>
                  <a:lnTo>
                    <a:pt x="5134582" y="0"/>
                  </a:lnTo>
                  <a:cubicBezTo>
                    <a:pt x="5140196" y="0"/>
                    <a:pt x="5145580" y="2230"/>
                    <a:pt x="5149550" y="6200"/>
                  </a:cubicBezTo>
                  <a:cubicBezTo>
                    <a:pt x="5153519" y="10169"/>
                    <a:pt x="5155749" y="15553"/>
                    <a:pt x="5155749" y="21167"/>
                  </a:cubicBezTo>
                  <a:lnTo>
                    <a:pt x="5155749" y="2857022"/>
                  </a:lnTo>
                  <a:cubicBezTo>
                    <a:pt x="5155749" y="2862636"/>
                    <a:pt x="5153519" y="2868020"/>
                    <a:pt x="5149550" y="2871989"/>
                  </a:cubicBezTo>
                  <a:cubicBezTo>
                    <a:pt x="5145580" y="2875959"/>
                    <a:pt x="5140196" y="2878189"/>
                    <a:pt x="5134582" y="2878189"/>
                  </a:cubicBezTo>
                  <a:lnTo>
                    <a:pt x="21167" y="2878189"/>
                  </a:lnTo>
                  <a:cubicBezTo>
                    <a:pt x="15553" y="2878189"/>
                    <a:pt x="10169" y="2875959"/>
                    <a:pt x="6200" y="2871989"/>
                  </a:cubicBezTo>
                  <a:cubicBezTo>
                    <a:pt x="2230" y="2868020"/>
                    <a:pt x="0" y="2862636"/>
                    <a:pt x="0" y="2857022"/>
                  </a:cubicBezTo>
                  <a:lnTo>
                    <a:pt x="0" y="21167"/>
                  </a:lnTo>
                  <a:cubicBezTo>
                    <a:pt x="0" y="15553"/>
                    <a:pt x="2230" y="10169"/>
                    <a:pt x="6200" y="6200"/>
                  </a:cubicBezTo>
                  <a:cubicBezTo>
                    <a:pt x="10169" y="2230"/>
                    <a:pt x="15553" y="0"/>
                    <a:pt x="21167" y="0"/>
                  </a:cubicBezTo>
                  <a:close/>
                </a:path>
              </a:pathLst>
            </a:custGeom>
            <a:solidFill>
              <a:srgbClr val="123D3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55749" cy="2916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58247" y="2481534"/>
            <a:ext cx="10171506" cy="6776766"/>
          </a:xfrm>
          <a:custGeom>
            <a:avLst/>
            <a:gdLst/>
            <a:ahLst/>
            <a:cxnLst/>
            <a:rect r="r" b="b" t="t" l="l"/>
            <a:pathLst>
              <a:path h="6776766" w="10171506">
                <a:moveTo>
                  <a:pt x="0" y="0"/>
                </a:moveTo>
                <a:lnTo>
                  <a:pt x="10171506" y="0"/>
                </a:lnTo>
                <a:lnTo>
                  <a:pt x="10171506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53613" y="843050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sz="5082" spc="477">
                <a:solidFill>
                  <a:srgbClr val="FFFFFF"/>
                </a:solidFill>
                <a:latin typeface="Open Sauce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3995" y="1666445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98" r="0" b="-31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29150" y="0"/>
            <a:ext cx="5657850" cy="56578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62560" y="0"/>
            <a:ext cx="1561245" cy="10287000"/>
            <a:chOff x="0" y="0"/>
            <a:chExt cx="411192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1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11192">
                  <a:moveTo>
                    <a:pt x="0" y="0"/>
                  </a:moveTo>
                  <a:lnTo>
                    <a:pt x="411192" y="0"/>
                  </a:lnTo>
                  <a:lnTo>
                    <a:pt x="4111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1119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091" y="5657850"/>
            <a:ext cx="654889" cy="6548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77753" y="2768972"/>
            <a:ext cx="3411470" cy="4749055"/>
            <a:chOff x="0" y="0"/>
            <a:chExt cx="898494" cy="1250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8494" cy="1250780"/>
            </a:xfrm>
            <a:custGeom>
              <a:avLst/>
              <a:gdLst/>
              <a:ahLst/>
              <a:cxnLst/>
              <a:rect r="r" b="b" t="t" l="l"/>
              <a:pathLst>
                <a:path h="1250780" w="898494">
                  <a:moveTo>
                    <a:pt x="0" y="0"/>
                  </a:moveTo>
                  <a:lnTo>
                    <a:pt x="898494" y="0"/>
                  </a:lnTo>
                  <a:lnTo>
                    <a:pt x="898494" y="1250780"/>
                  </a:lnTo>
                  <a:lnTo>
                    <a:pt x="0" y="12507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98494" cy="1269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10139" y="1523297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sz="4746" spc="-94">
                <a:solidFill>
                  <a:srgbClr val="191919"/>
                </a:solidFill>
                <a:latin typeface="Open Sauce Bold"/>
              </a:rPr>
              <a:t>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46955" y="2695575"/>
            <a:ext cx="4093187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352" indent="-308676" lvl="1">
              <a:lnSpc>
                <a:spcPts val="4746"/>
              </a:lnSpc>
              <a:buFont typeface="Arial"/>
              <a:buChar char="•"/>
            </a:pPr>
            <a:r>
              <a:rPr lang="en-US" sz="2859">
                <a:solidFill>
                  <a:srgbClr val="191919"/>
                </a:solidFill>
                <a:latin typeface="Open Sauce"/>
              </a:rPr>
              <a:t>About Us</a:t>
            </a:r>
          </a:p>
          <a:p>
            <a:pPr marL="617352" indent="-308676" lvl="1">
              <a:lnSpc>
                <a:spcPts val="4746"/>
              </a:lnSpc>
              <a:buFont typeface="Arial"/>
              <a:buChar char="•"/>
            </a:pPr>
            <a:r>
              <a:rPr lang="en-US" sz="2859">
                <a:solidFill>
                  <a:srgbClr val="191919"/>
                </a:solidFill>
                <a:latin typeface="Open Sauce"/>
              </a:rPr>
              <a:t>Our Mission</a:t>
            </a:r>
          </a:p>
          <a:p>
            <a:pPr marL="617352" indent="-308676" lvl="1">
              <a:lnSpc>
                <a:spcPts val="4746"/>
              </a:lnSpc>
              <a:buFont typeface="Arial"/>
              <a:buChar char="•"/>
            </a:pPr>
            <a:r>
              <a:rPr lang="en-US" sz="2859">
                <a:solidFill>
                  <a:srgbClr val="191919"/>
                </a:solidFill>
                <a:latin typeface="Open Sauce"/>
              </a:rPr>
              <a:t>Strategy</a:t>
            </a:r>
          </a:p>
          <a:p>
            <a:pPr marL="617352" indent="-308676" lvl="1">
              <a:lnSpc>
                <a:spcPts val="4746"/>
              </a:lnSpc>
              <a:buFont typeface="Arial"/>
              <a:buChar char="•"/>
            </a:pPr>
            <a:r>
              <a:rPr lang="en-US" sz="2859">
                <a:solidFill>
                  <a:srgbClr val="191919"/>
                </a:solidFill>
                <a:latin typeface="Open Sauce"/>
              </a:rPr>
              <a:t>Experience</a:t>
            </a:r>
          </a:p>
          <a:p>
            <a:pPr marL="617352" indent="-308676" lvl="1">
              <a:lnSpc>
                <a:spcPts val="4746"/>
              </a:lnSpc>
              <a:buFont typeface="Arial"/>
              <a:buChar char="•"/>
            </a:pPr>
            <a:r>
              <a:rPr lang="en-US" sz="2859">
                <a:solidFill>
                  <a:srgbClr val="191919"/>
                </a:solidFill>
                <a:latin typeface="Open Sauce"/>
              </a:rPr>
              <a:t>Evaluation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-2905653"/>
            <a:ext cx="18288000" cy="5160894"/>
          </a:xfrm>
          <a:custGeom>
            <a:avLst/>
            <a:gdLst/>
            <a:ahLst/>
            <a:cxnLst/>
            <a:rect r="r" b="b" t="t" l="l"/>
            <a:pathLst>
              <a:path h="5160894" w="18288000">
                <a:moveTo>
                  <a:pt x="0" y="0"/>
                </a:moveTo>
                <a:lnTo>
                  <a:pt x="18288000" y="0"/>
                </a:lnTo>
                <a:lnTo>
                  <a:pt x="18288000" y="5160895"/>
                </a:lnTo>
                <a:lnTo>
                  <a:pt x="0" y="5160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-68705" r="0" b="-68705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4410" y="1077183"/>
            <a:ext cx="15958673" cy="8132634"/>
            <a:chOff x="0" y="0"/>
            <a:chExt cx="4203107" cy="2141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03107" cy="2141928"/>
            </a:xfrm>
            <a:custGeom>
              <a:avLst/>
              <a:gdLst/>
              <a:ahLst/>
              <a:cxnLst/>
              <a:rect r="r" b="b" t="t" l="l"/>
              <a:pathLst>
                <a:path h="2141928" w="4203107">
                  <a:moveTo>
                    <a:pt x="3396" y="0"/>
                  </a:moveTo>
                  <a:lnTo>
                    <a:pt x="4199711" y="0"/>
                  </a:lnTo>
                  <a:cubicBezTo>
                    <a:pt x="4200612" y="0"/>
                    <a:pt x="4201476" y="358"/>
                    <a:pt x="4202112" y="995"/>
                  </a:cubicBezTo>
                  <a:cubicBezTo>
                    <a:pt x="4202749" y="1631"/>
                    <a:pt x="4203107" y="2495"/>
                    <a:pt x="4203107" y="3396"/>
                  </a:cubicBezTo>
                  <a:lnTo>
                    <a:pt x="4203107" y="2138532"/>
                  </a:lnTo>
                  <a:cubicBezTo>
                    <a:pt x="4203107" y="2140408"/>
                    <a:pt x="4201587" y="2141928"/>
                    <a:pt x="4199711" y="2141928"/>
                  </a:cubicBezTo>
                  <a:lnTo>
                    <a:pt x="3396" y="2141928"/>
                  </a:lnTo>
                  <a:cubicBezTo>
                    <a:pt x="1520" y="2141928"/>
                    <a:pt x="0" y="2140408"/>
                    <a:pt x="0" y="2138532"/>
                  </a:cubicBezTo>
                  <a:lnTo>
                    <a:pt x="0" y="3396"/>
                  </a:lnTo>
                  <a:cubicBezTo>
                    <a:pt x="0" y="1520"/>
                    <a:pt x="1520" y="0"/>
                    <a:pt x="3396" y="0"/>
                  </a:cubicBezTo>
                  <a:close/>
                </a:path>
              </a:pathLst>
            </a:custGeom>
            <a:solidFill>
              <a:srgbClr val="F8F8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203107" cy="2160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669478" y="1096504"/>
            <a:ext cx="6928538" cy="115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sz="6844" spc="-136">
                <a:solidFill>
                  <a:srgbClr val="123D33"/>
                </a:solidFill>
                <a:latin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2443459" y="5261939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200198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>
            <a:off x="2951228" y="7733460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5400000">
            <a:off x="450393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409101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4981022" y="5424060"/>
            <a:ext cx="3218" cy="467835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6560405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611893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>
            <a:off x="7068175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true" flipV="true" rot="-5400000">
            <a:off x="8620878" y="6277566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400000">
            <a:off x="8207959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9097969" y="5424148"/>
            <a:ext cx="3218" cy="467835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680746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5400000">
            <a:off x="1023927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0" id="20"/>
          <p:cNvSpPr/>
          <p:nvPr/>
        </p:nvSpPr>
        <p:spPr>
          <a:xfrm>
            <a:off x="11188515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1" id="21"/>
          <p:cNvSpPr/>
          <p:nvPr/>
        </p:nvSpPr>
        <p:spPr>
          <a:xfrm flipH="true" flipV="true" rot="-5400000">
            <a:off x="1273585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5400000">
            <a:off x="12322932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3212942" y="5424060"/>
            <a:ext cx="3218" cy="467835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797638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5400000">
            <a:off x="14356163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6" id="26"/>
          <p:cNvSpPr/>
          <p:nvPr/>
        </p:nvSpPr>
        <p:spPr>
          <a:xfrm>
            <a:off x="15305408" y="7733548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2514225" y="6463732"/>
            <a:ext cx="816893" cy="766859"/>
          </a:xfrm>
          <a:custGeom>
            <a:avLst/>
            <a:gdLst/>
            <a:ahLst/>
            <a:cxnLst/>
            <a:rect r="r" b="b" t="t" l="l"/>
            <a:pathLst>
              <a:path h="766859" w="816893">
                <a:moveTo>
                  <a:pt x="0" y="0"/>
                </a:moveTo>
                <a:lnTo>
                  <a:pt x="816893" y="0"/>
                </a:lnTo>
                <a:lnTo>
                  <a:pt x="816893" y="766859"/>
                </a:lnTo>
                <a:lnTo>
                  <a:pt x="0" y="766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6634303" y="6406251"/>
            <a:ext cx="867745" cy="856898"/>
          </a:xfrm>
          <a:custGeom>
            <a:avLst/>
            <a:gdLst/>
            <a:ahLst/>
            <a:cxnLst/>
            <a:rect r="r" b="b" t="t" l="l"/>
            <a:pathLst>
              <a:path h="856898" w="867745">
                <a:moveTo>
                  <a:pt x="0" y="0"/>
                </a:moveTo>
                <a:lnTo>
                  <a:pt x="867744" y="0"/>
                </a:lnTo>
                <a:lnTo>
                  <a:pt x="867744" y="856897"/>
                </a:lnTo>
                <a:lnTo>
                  <a:pt x="0" y="8568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4510544" y="6290090"/>
            <a:ext cx="947391" cy="940501"/>
          </a:xfrm>
          <a:custGeom>
            <a:avLst/>
            <a:gdLst/>
            <a:ahLst/>
            <a:cxnLst/>
            <a:rect r="r" b="b" t="t" l="l"/>
            <a:pathLst>
              <a:path h="940501" w="947391">
                <a:moveTo>
                  <a:pt x="0" y="0"/>
                </a:moveTo>
                <a:lnTo>
                  <a:pt x="947391" y="0"/>
                </a:lnTo>
                <a:lnTo>
                  <a:pt x="947391" y="940501"/>
                </a:lnTo>
                <a:lnTo>
                  <a:pt x="0" y="940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553101" y="6234522"/>
            <a:ext cx="1051637" cy="1051637"/>
          </a:xfrm>
          <a:custGeom>
            <a:avLst/>
            <a:gdLst/>
            <a:ahLst/>
            <a:cxnLst/>
            <a:rect r="r" b="b" t="t" l="l"/>
            <a:pathLst>
              <a:path h="1051637" w="1051637">
                <a:moveTo>
                  <a:pt x="0" y="0"/>
                </a:moveTo>
                <a:lnTo>
                  <a:pt x="1051637" y="0"/>
                </a:lnTo>
                <a:lnTo>
                  <a:pt x="1051637" y="1051637"/>
                </a:lnTo>
                <a:lnTo>
                  <a:pt x="0" y="10516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490739" y="6521911"/>
            <a:ext cx="1422417" cy="581898"/>
          </a:xfrm>
          <a:custGeom>
            <a:avLst/>
            <a:gdLst/>
            <a:ahLst/>
            <a:cxnLst/>
            <a:rect r="r" b="b" t="t" l="l"/>
            <a:pathLst>
              <a:path h="581898" w="1422417">
                <a:moveTo>
                  <a:pt x="0" y="0"/>
                </a:moveTo>
                <a:lnTo>
                  <a:pt x="1422417" y="0"/>
                </a:lnTo>
                <a:lnTo>
                  <a:pt x="1422417" y="581898"/>
                </a:lnTo>
                <a:lnTo>
                  <a:pt x="0" y="5818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740097" y="6340469"/>
            <a:ext cx="945690" cy="945690"/>
          </a:xfrm>
          <a:custGeom>
            <a:avLst/>
            <a:gdLst/>
            <a:ahLst/>
            <a:cxnLst/>
            <a:rect r="r" b="b" t="t" l="l"/>
            <a:pathLst>
              <a:path h="945690" w="945690">
                <a:moveTo>
                  <a:pt x="0" y="0"/>
                </a:moveTo>
                <a:lnTo>
                  <a:pt x="945690" y="0"/>
                </a:lnTo>
                <a:lnTo>
                  <a:pt x="945690" y="945690"/>
                </a:lnTo>
                <a:lnTo>
                  <a:pt x="0" y="9456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829609" y="6290090"/>
            <a:ext cx="1062926" cy="1062926"/>
          </a:xfrm>
          <a:custGeom>
            <a:avLst/>
            <a:gdLst/>
            <a:ahLst/>
            <a:cxnLst/>
            <a:rect r="r" b="b" t="t" l="l"/>
            <a:pathLst>
              <a:path h="1062926" w="1062926">
                <a:moveTo>
                  <a:pt x="0" y="0"/>
                </a:moveTo>
                <a:lnTo>
                  <a:pt x="1062926" y="0"/>
                </a:lnTo>
                <a:lnTo>
                  <a:pt x="1062926" y="1062926"/>
                </a:lnTo>
                <a:lnTo>
                  <a:pt x="0" y="10629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78301" y="1509166"/>
            <a:ext cx="1593139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19"/>
              </a:lnSpc>
              <a:spcBef>
                <a:spcPct val="0"/>
              </a:spcBef>
            </a:pPr>
            <a:r>
              <a:rPr lang="en-US" sz="5799" spc="-115">
                <a:solidFill>
                  <a:srgbClr val="191919"/>
                </a:solidFill>
                <a:latin typeface="Open Sauce Bold"/>
              </a:rPr>
              <a:t>Project Timeline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0992" y="828981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Discussion &amp; Research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50115" y="4686307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Extraction of Data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76147" y="8289817"/>
            <a:ext cx="2559218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Setting  Objectives &amp; developing strategies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58225" y="4686307"/>
            <a:ext cx="2641389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Data cleaning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71711" y="8326677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Loading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00835" y="4723166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 Analysis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19362" y="8291123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</a:rPr>
              <a:t> Documentation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70247" y="2876321"/>
            <a:ext cx="8697367" cy="38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01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</a:rPr>
              <a:t>........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2873" y="0"/>
            <a:ext cx="8735127" cy="6811477"/>
            <a:chOff x="0" y="0"/>
            <a:chExt cx="6350000" cy="4951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>
                <a:alphaModFix amt="92000"/>
              </a:blip>
              <a:stretch>
                <a:fillRect l="-16142" t="0" r="-1614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2099" y="904875"/>
            <a:ext cx="5376858" cy="115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5"/>
              </a:lnSpc>
              <a:spcBef>
                <a:spcPct val="0"/>
              </a:spcBef>
            </a:pPr>
            <a:r>
              <a:rPr lang="en-US" sz="6839" spc="-136">
                <a:solidFill>
                  <a:srgbClr val="191919"/>
                </a:solidFill>
                <a:latin typeface="Open Sauce Bold"/>
              </a:rPr>
              <a:t>Data source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9889365" y="8823526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89365" y="1365903"/>
            <a:ext cx="5334876" cy="7555193"/>
            <a:chOff x="0" y="0"/>
            <a:chExt cx="1234628" cy="1748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1748466"/>
            </a:xfrm>
            <a:custGeom>
              <a:avLst/>
              <a:gdLst/>
              <a:ahLst/>
              <a:cxnLst/>
              <a:rect r="r" b="b" t="t" l="l"/>
              <a:pathLst>
                <a:path h="1748466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1702028"/>
                  </a:lnTo>
                  <a:cubicBezTo>
                    <a:pt x="1234628" y="1727675"/>
                    <a:pt x="1213837" y="1748466"/>
                    <a:pt x="1188190" y="1748466"/>
                  </a:cubicBezTo>
                  <a:lnTo>
                    <a:pt x="46438" y="1748466"/>
                  </a:lnTo>
                  <a:cubicBezTo>
                    <a:pt x="20791" y="1748466"/>
                    <a:pt x="0" y="1727675"/>
                    <a:pt x="0" y="1702028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1786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9786209" y="8770389"/>
            <a:ext cx="5128563" cy="869547"/>
          </a:xfrm>
          <a:custGeom>
            <a:avLst/>
            <a:gdLst/>
            <a:ahLst/>
            <a:cxnLst/>
            <a:rect r="r" b="b" t="t" l="l"/>
            <a:pathLst>
              <a:path h="869547" w="5128563">
                <a:moveTo>
                  <a:pt x="0" y="0"/>
                </a:moveTo>
                <a:lnTo>
                  <a:pt x="5128563" y="0"/>
                </a:lnTo>
                <a:lnTo>
                  <a:pt x="5128563" y="869547"/>
                </a:lnTo>
                <a:lnTo>
                  <a:pt x="0" y="869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07" t="0" r="-48507" b="-23407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605089" y="1589105"/>
            <a:ext cx="1071422" cy="1071422"/>
          </a:xfrm>
          <a:custGeom>
            <a:avLst/>
            <a:gdLst/>
            <a:ahLst/>
            <a:cxnLst/>
            <a:rect r="r" b="b" t="t" l="l"/>
            <a:pathLst>
              <a:path h="1071422" w="1071422">
                <a:moveTo>
                  <a:pt x="0" y="0"/>
                </a:moveTo>
                <a:lnTo>
                  <a:pt x="1071422" y="0"/>
                </a:lnTo>
                <a:lnTo>
                  <a:pt x="1071422" y="1071422"/>
                </a:lnTo>
                <a:lnTo>
                  <a:pt x="0" y="1071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09541" y="1865315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9541" y="2869917"/>
            <a:ext cx="6064231" cy="35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1"/>
              </a:lnSpc>
            </a:pPr>
            <a:r>
              <a:rPr lang="en-US" sz="2014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05089" y="2976967"/>
            <a:ext cx="4183100" cy="24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65"/>
              </a:lnSpc>
              <a:spcBef>
                <a:spcPct val="0"/>
              </a:spcBef>
            </a:pPr>
            <a:r>
              <a:rPr lang="en-US" sz="1613">
                <a:solidFill>
                  <a:srgbClr val="231F20"/>
                </a:solidFill>
                <a:latin typeface="Open Sauce"/>
              </a:rPr>
              <a:t>.....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06546" y="1931990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7"/>
              </a:lnSpc>
              <a:spcBef>
                <a:spcPct val="0"/>
              </a:spcBef>
            </a:pPr>
            <a:r>
              <a:rPr lang="en-US" sz="2357">
                <a:solidFill>
                  <a:srgbClr val="333231"/>
                </a:solidFill>
                <a:latin typeface="Open Sauce Bold"/>
              </a:rPr>
              <a:t>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29663" y="5423143"/>
            <a:ext cx="723747" cy="838023"/>
          </a:xfrm>
          <a:custGeom>
            <a:avLst/>
            <a:gdLst/>
            <a:ahLst/>
            <a:cxnLst/>
            <a:rect r="r" b="b" t="t" l="l"/>
            <a:pathLst>
              <a:path h="838023" w="723747">
                <a:moveTo>
                  <a:pt x="0" y="0"/>
                </a:moveTo>
                <a:lnTo>
                  <a:pt x="723746" y="0"/>
                </a:lnTo>
                <a:lnTo>
                  <a:pt x="723746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748522" y="5423143"/>
            <a:ext cx="763553" cy="799913"/>
          </a:xfrm>
          <a:custGeom>
            <a:avLst/>
            <a:gdLst/>
            <a:ahLst/>
            <a:cxnLst/>
            <a:rect r="r" b="b" t="t" l="l"/>
            <a:pathLst>
              <a:path h="799913" w="763553">
                <a:moveTo>
                  <a:pt x="0" y="0"/>
                </a:moveTo>
                <a:lnTo>
                  <a:pt x="763553" y="0"/>
                </a:lnTo>
                <a:lnTo>
                  <a:pt x="763553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143583" y="5480229"/>
            <a:ext cx="937482" cy="724418"/>
          </a:xfrm>
          <a:custGeom>
            <a:avLst/>
            <a:gdLst/>
            <a:ahLst/>
            <a:cxnLst/>
            <a:rect r="r" b="b" t="t" l="l"/>
            <a:pathLst>
              <a:path h="724418" w="937482">
                <a:moveTo>
                  <a:pt x="0" y="0"/>
                </a:moveTo>
                <a:lnTo>
                  <a:pt x="937482" y="0"/>
                </a:lnTo>
                <a:lnTo>
                  <a:pt x="937482" y="724419"/>
                </a:lnTo>
                <a:lnTo>
                  <a:pt x="0" y="724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2095642" y="2054763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</a:rPr>
              <a:t>Challenges:-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717548" y="5423143"/>
            <a:ext cx="812341" cy="763294"/>
          </a:xfrm>
          <a:custGeom>
            <a:avLst/>
            <a:gdLst/>
            <a:ahLst/>
            <a:cxnLst/>
            <a:rect r="r" b="b" t="t" l="l"/>
            <a:pathLst>
              <a:path h="763294" w="812341">
                <a:moveTo>
                  <a:pt x="0" y="0"/>
                </a:moveTo>
                <a:lnTo>
                  <a:pt x="812342" y="0"/>
                </a:lnTo>
                <a:lnTo>
                  <a:pt x="812342" y="763294"/>
                </a:lnTo>
                <a:lnTo>
                  <a:pt x="0" y="763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22390" y="6672483"/>
            <a:ext cx="2738293" cy="2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41872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sz="1779">
                <a:solidFill>
                  <a:srgbClr val="343432"/>
                </a:solidFill>
                <a:latin typeface="Open Sauce Bold"/>
              </a:rPr>
              <a:t>....... 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33784" y="6672483"/>
            <a:ext cx="2738293" cy="2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53267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sz="1779">
                <a:solidFill>
                  <a:srgbClr val="343432"/>
                </a:solidFill>
                <a:latin typeface="Open Sauce Bold"/>
              </a:rPr>
              <a:t>......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43178" y="6672483"/>
            <a:ext cx="2738293" cy="2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</a:rPr>
              <a:t>.....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2661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sz="1779">
                <a:solidFill>
                  <a:srgbClr val="343432"/>
                </a:solidFill>
                <a:latin typeface="Open Sauce Bold"/>
              </a:rPr>
              <a:t>...... 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54573" y="6672483"/>
            <a:ext cx="2738293" cy="22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</a:rPr>
              <a:t>.......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74055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sz="1779">
                <a:solidFill>
                  <a:srgbClr val="343432"/>
                </a:solidFill>
                <a:latin typeface="Open Sauce Bold"/>
              </a:rPr>
              <a:t>....... 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sz="3824">
                <a:solidFill>
                  <a:srgbClr val="F8F8F8"/>
                </a:solidFill>
                <a:latin typeface="Open Sauce Bold"/>
              </a:rPr>
              <a:t>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95642" y="3053081"/>
            <a:ext cx="10658931" cy="38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01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</a:rPr>
              <a:t>.....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198133" y="4951155"/>
            <a:ext cx="897922" cy="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85579" y="381075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71174" y="3892645"/>
            <a:ext cx="2183690" cy="218369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flipV="true">
            <a:off x="4198133" y="7250778"/>
            <a:ext cx="830149" cy="3057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85579" y="611343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1174" y="6195325"/>
            <a:ext cx="2183690" cy="21836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885579" y="1530513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sz="4692" spc="-93">
                <a:solidFill>
                  <a:srgbClr val="191919"/>
                </a:solidFill>
                <a:latin typeface="Open Sauce Bold"/>
              </a:rPr>
              <a:t>Findings/Analysis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5579" y="2395318"/>
            <a:ext cx="8410501" cy="38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99"/>
              </a:lnSpc>
            </a:pPr>
            <a:r>
              <a:rPr lang="en-US" sz="2199">
                <a:solidFill>
                  <a:srgbClr val="343432"/>
                </a:solidFill>
                <a:latin typeface="Open Sauce"/>
              </a:rPr>
              <a:t>..............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4655" y="418180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</a:rPr>
              <a:t>-----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4655" y="4610699"/>
            <a:ext cx="6609283" cy="33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4655" y="648448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-56">
                <a:solidFill>
                  <a:srgbClr val="106861"/>
                </a:solidFill>
                <a:latin typeface="Open Sauce Bold"/>
              </a:rPr>
              <a:t>-----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24655" y="6913379"/>
            <a:ext cx="6609283" cy="3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</a:rPr>
              <a:t>......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9263" y="3511778"/>
            <a:ext cx="3121063" cy="31210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44891" y="3511778"/>
            <a:ext cx="3121063" cy="312106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02978" y="3511778"/>
            <a:ext cx="3121063" cy="312106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5715028" y="6425770"/>
            <a:ext cx="2550458" cy="414142"/>
            <a:chOff x="0" y="0"/>
            <a:chExt cx="1937268" cy="3145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Marketing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61606" y="3511778"/>
            <a:ext cx="3121063" cy="3121063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393590" y="6425770"/>
            <a:ext cx="2912408" cy="414142"/>
            <a:chOff x="0" y="0"/>
            <a:chExt cx="2212197" cy="3145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12197" cy="314573"/>
            </a:xfrm>
            <a:custGeom>
              <a:avLst/>
              <a:gdLst/>
              <a:ahLst/>
              <a:cxnLst/>
              <a:rect r="r" b="b" t="t" l="l"/>
              <a:pathLst>
                <a:path h="314573" w="2212197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212197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Software development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031742" y="6425770"/>
            <a:ext cx="2550458" cy="414142"/>
            <a:chOff x="0" y="0"/>
            <a:chExt cx="1937268" cy="3145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Data analytics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23981" y="6425770"/>
            <a:ext cx="2550458" cy="414142"/>
            <a:chOff x="0" y="0"/>
            <a:chExt cx="1937268" cy="31457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</a:rPr>
                <a:t>IT consulting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  <a:spcBef>
                <a:spcPct val="0"/>
              </a:spcBef>
            </a:pPr>
            <a:r>
              <a:rPr lang="en-US" sz="6206">
                <a:solidFill>
                  <a:srgbClr val="FFFFFF"/>
                </a:solidFill>
                <a:latin typeface="Open Sauce Bold"/>
              </a:rPr>
              <a:t>Our Services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8931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414559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72647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731274" y="6870176"/>
            <a:ext cx="3151394" cy="172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</a:rPr>
              <a:t>Lorem ipsum dolor sit amet, consectetur adipiscing elit. Aliquam semper ipsum urna, nec cursus dolor dictum nec. Donec luctus mauris quis cursus dictum.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DAGBKTv81AQ</dc:identifier>
  <dcterms:modified xsi:type="dcterms:W3CDTF">2011-08-01T06:04:30Z</dcterms:modified>
  <cp:revision>1</cp:revision>
  <dc:title>intrim project</dc:title>
</cp:coreProperties>
</file>